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95" r:id="rId3"/>
    <p:sldId id="259" r:id="rId4"/>
    <p:sldId id="283" r:id="rId5"/>
    <p:sldId id="280" r:id="rId6"/>
    <p:sldId id="284" r:id="rId7"/>
    <p:sldId id="291" r:id="rId8"/>
    <p:sldId id="273" r:id="rId9"/>
    <p:sldId id="293" r:id="rId10"/>
    <p:sldId id="294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93" y="1431235"/>
            <a:ext cx="11100021" cy="48661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536" y="365125"/>
            <a:ext cx="9295852" cy="959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6D4B-7653-4E0B-8F57-D38CF83377B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023F-0D85-424A-AD30-ACA2241933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51588" y="6373504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4919008"/>
            <a:ext cx="34997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SansSerif" pitchFamily="18" charset="0"/>
                <a:cs typeface="SansSerif" pitchFamily="18" charset="0"/>
              </a:rPr>
              <a:t>Team members: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a typeface="SansSerif" pitchFamily="18" charset="0"/>
                <a:cs typeface="SansSerif" pitchFamily="18" charset="0"/>
              </a:rPr>
              <a:t>Nguyen Minh </a:t>
            </a:r>
            <a:r>
              <a:rPr lang="en-US" sz="2400" dirty="0" err="1">
                <a:ea typeface="SansSerif" pitchFamily="18" charset="0"/>
                <a:cs typeface="SansSerif" pitchFamily="18" charset="0"/>
              </a:rPr>
              <a:t>Triet</a:t>
            </a:r>
            <a:endParaRPr lang="en-US" sz="2400" dirty="0">
              <a:ea typeface="SansSerif" pitchFamily="18" charset="0"/>
              <a:cs typeface="SansSerif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a typeface="SansSerif" pitchFamily="18" charset="0"/>
                <a:cs typeface="SansSerif" pitchFamily="18" charset="0"/>
              </a:rPr>
              <a:t>Nguyen Quang Huy</a:t>
            </a:r>
          </a:p>
          <a:p>
            <a:r>
              <a:rPr lang="en-US" sz="2400" b="1" dirty="0">
                <a:ea typeface="SansSerif" pitchFamily="18" charset="0"/>
                <a:cs typeface="SansSerif" pitchFamily="18" charset="0"/>
              </a:rPr>
              <a:t>Instructor:</a:t>
            </a:r>
          </a:p>
          <a:p>
            <a:r>
              <a:rPr lang="en-US" sz="2400" dirty="0"/>
              <a:t>Master Nguyen Van Vuong</a:t>
            </a:r>
            <a:endParaRPr lang="en-US" sz="2400" dirty="0">
              <a:ea typeface="SansSerif" pitchFamily="18" charset="0"/>
              <a:cs typeface="SansSerif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9930" y="2603497"/>
            <a:ext cx="1048210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Developing Cross-Platform </a:t>
            </a:r>
          </a:p>
          <a:p>
            <a:pPr algn="ctr"/>
            <a:r>
              <a:rPr lang="en-US" sz="6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Mobile Applications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Future Update</a:t>
            </a:r>
          </a:p>
        </p:txBody>
      </p:sp>
      <p:sp>
        <p:nvSpPr>
          <p:cNvPr id="5" name="AutoShape 2" descr="100,025 Globalization Stock Photos, Globalization Images | Depositphotos®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Update Button On Computer Keyboard Stock Photo - Download Image Now - Software  Update, Update - Communication, New - iStock">
            <a:extLst>
              <a:ext uri="{FF2B5EF4-FFF2-40B4-BE49-F238E27FC236}">
                <a16:creationId xmlns:a16="http://schemas.microsoft.com/office/drawing/2014/main" id="{963738FD-1393-BDAF-F5D0-E37BC6D0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89" y="2044599"/>
            <a:ext cx="58293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7DE45-28BC-AAFF-67F3-9EA825525568}"/>
              </a:ext>
            </a:extLst>
          </p:cNvPr>
          <p:cNvSpPr txBox="1"/>
          <p:nvPr/>
        </p:nvSpPr>
        <p:spPr>
          <a:xfrm>
            <a:off x="640741" y="2459501"/>
            <a:ext cx="52175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Upgrade UI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Select country using markers on Google map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Write recipe article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Edit or delete posts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Favorite article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Ability to change password or use the forgot password function</a:t>
            </a:r>
          </a:p>
        </p:txBody>
      </p:sp>
    </p:spTree>
    <p:extLst>
      <p:ext uri="{BB962C8B-B14F-4D97-AF65-F5344CB8AC3E}">
        <p14:creationId xmlns:p14="http://schemas.microsoft.com/office/powerpoint/2010/main" val="327484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9400" y="2633663"/>
            <a:ext cx="9804400" cy="2387600"/>
          </a:xfrm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8000" b="1" cap="all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FOR LISENING</a:t>
            </a:r>
          </a:p>
        </p:txBody>
      </p:sp>
    </p:spTree>
    <p:extLst>
      <p:ext uri="{BB962C8B-B14F-4D97-AF65-F5344CB8AC3E}">
        <p14:creationId xmlns:p14="http://schemas.microsoft.com/office/powerpoint/2010/main" val="205276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51588" y="6373504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3228" y="2603497"/>
            <a:ext cx="8675516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Topic: develop a world</a:t>
            </a:r>
          </a:p>
          <a:p>
            <a:pPr algn="ctr"/>
            <a:r>
              <a:rPr lang="en-US" sz="6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Cuisine recipe book app</a:t>
            </a:r>
          </a:p>
        </p:txBody>
      </p:sp>
    </p:spTree>
    <p:extLst>
      <p:ext uri="{BB962C8B-B14F-4D97-AF65-F5344CB8AC3E}">
        <p14:creationId xmlns:p14="http://schemas.microsoft.com/office/powerpoint/2010/main" val="368410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Reason we chose this topic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166" y="2720814"/>
            <a:ext cx="4457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COVID-19 lockdowns, people found themselves with extra time at home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individuals began exploring new hobbies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of the most activities that emerged was cooking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100,025 Globalization Stock Photos, Globalization Images | Depositphotos®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Real Estate Wallpapers - Top Free Real Estate Backgrounds - WallpaperAcc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9" y="1927095"/>
            <a:ext cx="6134735" cy="383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4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Target user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6356" y="2921168"/>
            <a:ext cx="6057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Chef who’s looking for new recipes to expand their menu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Home-cook or food enthusiasts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Travelers who want to experience the food</a:t>
            </a:r>
          </a:p>
        </p:txBody>
      </p:sp>
      <p:sp>
        <p:nvSpPr>
          <p:cNvPr id="5" name="AutoShape 2" descr="100,025 Globalization Stock Photos, Globalization Images | Depositphotos®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D wallpaper: Person About to Use Black Android Smartphone, answering, blur  | Wallpaper Flare">
            <a:extLst>
              <a:ext uri="{FF2B5EF4-FFF2-40B4-BE49-F238E27FC236}">
                <a16:creationId xmlns:a16="http://schemas.microsoft.com/office/drawing/2014/main" id="{D07CE23E-F579-E8A7-3E0C-A69FA49E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41" y="1317233"/>
            <a:ext cx="4920454" cy="453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7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AutoShape 2" descr="React Native · Learn once, write anywhe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AutoShape 4" descr="React Native · Learn once, write anywhe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6" name="AutoShape 6" descr="React Native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8" name="AutoShape 8" descr="React Native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1494816" y="3091842"/>
            <a:ext cx="5203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Select countries on the map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View recipes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Searching for specific dish using its name or country of origin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Write articles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dirty="0"/>
              <a:t>Edit or delete posts</a:t>
            </a:r>
            <a:endParaRPr lang="vi-VN" sz="2000" dirty="0"/>
          </a:p>
        </p:txBody>
      </p:sp>
      <p:sp>
        <p:nvSpPr>
          <p:cNvPr id="9" name="AutoShape 4" descr="Food HD Wallpaper APK for Android Download">
            <a:extLst>
              <a:ext uri="{FF2B5EF4-FFF2-40B4-BE49-F238E27FC236}">
                <a16:creationId xmlns:a16="http://schemas.microsoft.com/office/drawing/2014/main" id="{854231B4-507A-C393-89B3-FC9AC13131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4052" cy="26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0475DDE-A85E-8D0D-BE71-259F8147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790" y="1201805"/>
            <a:ext cx="2870726" cy="510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69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User interface</a:t>
            </a:r>
          </a:p>
        </p:txBody>
      </p:sp>
      <p:sp>
        <p:nvSpPr>
          <p:cNvPr id="3" name="AutoShape 2" descr="React Native · Learn once, write anywhe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AutoShape 4" descr="React Native · Learn once, write anywhe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6" name="AutoShape 6" descr="React Native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8" name="AutoShape 8" descr="React Native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D32DA-2584-53A1-593D-6B8589F0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23" y="1563756"/>
            <a:ext cx="2398291" cy="4809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0B9612-4D12-3034-8855-9527B18DD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281" y="1563756"/>
            <a:ext cx="2398291" cy="4809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8901A3-B42F-414D-D346-9A41EC206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352" y="1563756"/>
            <a:ext cx="2398291" cy="48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1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User interface</a:t>
            </a:r>
          </a:p>
        </p:txBody>
      </p:sp>
      <p:sp>
        <p:nvSpPr>
          <p:cNvPr id="3" name="AutoShape 2" descr="React Native · Learn once, write anywhe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AutoShape 4" descr="React Native · Learn once, write anywhe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6" name="AutoShape 6" descr="React Native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8" name="AutoShape 8" descr="React Native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4AABD-B715-109F-C0BE-2A7A92A6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58" y="1562592"/>
            <a:ext cx="2398291" cy="4809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CC32E-61B2-10BC-661F-AFB2EB5E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579156"/>
            <a:ext cx="2398292" cy="4809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702A55-45F5-BB91-9511-747C99691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40" y="1579156"/>
            <a:ext cx="2405972" cy="4825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EC0A46-AD9E-1240-241A-BE80BB708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333" y="1579156"/>
            <a:ext cx="2398292" cy="48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8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Language/software used</a:t>
            </a:r>
          </a:p>
        </p:txBody>
      </p:sp>
      <p:sp>
        <p:nvSpPr>
          <p:cNvPr id="3" name="AutoShape 2" descr="React Native · Learn once, write anywhe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5" name="AutoShape 4" descr="React Native · Learn once, write anywhe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6" name="AutoShape 6" descr="React Native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8" name="AutoShape 8" descr="React Native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918114" y="1553372"/>
            <a:ext cx="3615056" cy="2004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 descr="Visual Studio Code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37" y="3746731"/>
            <a:ext cx="2518410" cy="25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xpo logo - Social media &amp; Logos Icons">
            <a:extLst>
              <a:ext uri="{FF2B5EF4-FFF2-40B4-BE49-F238E27FC236}">
                <a16:creationId xmlns:a16="http://schemas.microsoft.com/office/drawing/2014/main" id="{39649192-E414-04EF-38C2-88D9C8AFA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467" y="3746731"/>
            <a:ext cx="2396051" cy="23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s, react js, logo, react, react native icon - Free download">
            <a:extLst>
              <a:ext uri="{FF2B5EF4-FFF2-40B4-BE49-F238E27FC236}">
                <a16:creationId xmlns:a16="http://schemas.microsoft.com/office/drawing/2014/main" id="{365810F6-A709-EF02-3732-6946723B6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91" y="1296064"/>
            <a:ext cx="2396051" cy="23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99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Flaws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741" y="2828403"/>
            <a:ext cx="6057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UI still very simple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World map country selection not working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Can’t write article yet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Can’t edit or delete posts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Can’t change password or use the forgot password function</a:t>
            </a:r>
          </a:p>
        </p:txBody>
      </p:sp>
      <p:sp>
        <p:nvSpPr>
          <p:cNvPr id="5" name="AutoShape 2" descr="100,025 Globalization Stock Photos, Globalization Images | Depositphotos®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Software Bug Images – Browse 1,387,689 Stock Photos, Vectors, and Video |  Adobe Stock">
            <a:extLst>
              <a:ext uri="{FF2B5EF4-FFF2-40B4-BE49-F238E27FC236}">
                <a16:creationId xmlns:a16="http://schemas.microsoft.com/office/drawing/2014/main" id="{AFB7B456-2769-8CC6-6DDE-D3608DE5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94" y="2083399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155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967</TotalTime>
  <Words>183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Reason we chose this topic</vt:lpstr>
      <vt:lpstr>Target user</vt:lpstr>
      <vt:lpstr>Key Features</vt:lpstr>
      <vt:lpstr>User interface</vt:lpstr>
      <vt:lpstr>User interface</vt:lpstr>
      <vt:lpstr>Language/software used</vt:lpstr>
      <vt:lpstr>Flaws</vt:lpstr>
      <vt:lpstr>Future Update</vt:lpstr>
      <vt:lpstr>THANK YOU FOR LISENING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Toan Le</dc:creator>
  <cp:lastModifiedBy>Admin</cp:lastModifiedBy>
  <cp:revision>326</cp:revision>
  <dcterms:created xsi:type="dcterms:W3CDTF">2021-07-03T04:14:20Z</dcterms:created>
  <dcterms:modified xsi:type="dcterms:W3CDTF">2023-11-04T09:00:58Z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